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65" r:id="rId3"/>
    <p:sldId id="269" r:id="rId4"/>
    <p:sldId id="266" r:id="rId5"/>
    <p:sldId id="267" r:id="rId6"/>
    <p:sldId id="268" r:id="rId7"/>
    <p:sldId id="270" r:id="rId8"/>
    <p:sldId id="259" r:id="rId9"/>
    <p:sldId id="264" r:id="rId10"/>
    <p:sldId id="263" r:id="rId11"/>
    <p:sldId id="272" r:id="rId12"/>
    <p:sldId id="271" r:id="rId13"/>
    <p:sldId id="277" r:id="rId14"/>
    <p:sldId id="281" r:id="rId15"/>
    <p:sldId id="276" r:id="rId16"/>
    <p:sldId id="278" r:id="rId17"/>
    <p:sldId id="279" r:id="rId18"/>
    <p:sldId id="26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5"/>
    <p:restoredTop sz="81792"/>
  </p:normalViewPr>
  <p:slideViewPr>
    <p:cSldViewPr snapToGrid="0">
      <p:cViewPr>
        <p:scale>
          <a:sx n="65" d="100"/>
          <a:sy n="65" d="100"/>
        </p:scale>
        <p:origin x="24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414C9-02AD-5343-A944-E3143C3D6A9D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01EAB-9919-D341-AE8B-7DAAF6C0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is: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9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734A-5CF6-54B5-41BC-8CEFF4E86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E2791-F632-32A2-154C-51AED99E3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E80A-F275-56DA-48C2-0710D58C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BDA-AD08-1157-2606-6BEF3A5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1EFC-D922-F01A-BBA3-0599003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FAD3-0167-1E1D-9901-2A7F83C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FFD6-5516-F3E5-E4C1-A73C3DFE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9016-F064-F9A6-1F0F-B60B301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804CC-61EA-4B4D-149A-C9C7CA4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A856-3CCE-8BA0-677D-D52CB5D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45DBD-CA48-78E0-699A-138AA667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3447-FC11-7F64-4098-C63CE3F5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B717-3642-663C-ACFC-843F2A3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9D255-712B-52DF-2303-C070416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9C79-5E42-0E69-7E28-28D21712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15D5-CF15-EDEB-5604-86C19D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5B59-E6F0-DDFE-6E5B-779CD8CD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6D42-DEAC-E360-C744-C4E1F2E4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465-FCE2-0277-A2F5-5C78F130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A05-71F8-BF96-B840-8138DEBD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6F7-D1F0-2B14-1C14-3CDDB75B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9A6A-B156-8521-1648-559892E4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0062-F97C-7686-5321-8D39ED74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D6E6-6348-2B53-659B-9C2FFDF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6310-5D7E-B320-711F-D0B64BD9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5CD8-764F-1006-8B2E-87C4B18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42C-4156-A278-C31F-1DEB5D02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E0A8-EFF4-0C5D-828F-B6F65973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B481F-CC19-0BA6-2371-A546A8C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B527-B802-F201-2A5A-87F7337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346CA-3D05-3EF4-247E-C5FCB04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DF23-A3EB-8F0C-18FD-5ABBA58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1347-503B-6F04-A695-720B67C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2C164-3753-01C6-1DA6-08613B38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85074-8FF0-18C2-5138-DF815AE7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5C1CE-8234-C4A8-EFC0-413561A74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A97D-6BD5-5B7C-0038-1D9FF0C5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6B3D-4E3D-3FEA-0D6E-07D7FC01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74FD2-5F3D-DCB3-E029-E847B1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877-70C8-13C4-B9D3-FDA7AA2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4E61-40C5-1161-6C8C-23D1D1D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BC4B-9F22-B764-B946-9DFA0787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B43-5D04-467A-B656-E416ACE5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F8778-685D-4C21-3916-20F8F867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231DA-CD89-56CE-536D-1D9775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B00A-B9D6-9D0D-7D7C-043AB696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7EDB-ADFC-334E-359D-BCDFF6B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5E5-ACD5-351C-CA50-D4DF2DDA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8A96-572E-E9FF-41B4-6D66D21A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CBF7-D5D1-AC64-CB14-AC2A097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5CF27-DE42-C7D9-E849-2E083998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700-700E-90BA-6B4E-6F4FAD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90D-7AF8-0211-6371-1FDF12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86824-A3ED-2F02-2579-08A5D317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110D-B037-1183-B137-398387E2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4786-A0A7-9F0A-C053-4517294D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9D6C-2DF7-1572-02BF-D9B96517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34167-4302-FB8E-F68A-7DFC3CB5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611-10CE-8AE1-9F41-C7E00A5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2151-528C-F84C-EDFF-3CAE2283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8953-6392-1BEF-07D8-E76F0246B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2996-4483-F840-8882-76F85F648FD0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4D0B-791E-45BB-B8C6-F90F52E7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F98-D799-9870-4838-BBACD6F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6C6C-A154-5757-539E-66DC2B4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only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AA8D-2ED0-4C95-A649-0EA76593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0CB06-862A-5DDE-3E3B-AC19514D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6802"/>
            <a:ext cx="7772400" cy="3811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AB9991-43A9-78A1-F302-76008B39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1529" cy="3324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74F693-6D98-E25A-AB6F-3C88E030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22" y="0"/>
            <a:ext cx="4288077" cy="29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2AFFD-80D2-F39D-53E3-3B342D71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40" y="3234308"/>
            <a:ext cx="7347459" cy="3623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8FCA-7195-DEEE-C8EF-D2D15578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91" y="171726"/>
            <a:ext cx="4632739" cy="30625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E881A6-55F8-1C1E-E37C-0531B5ED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382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E7378-4DF0-C342-681A-6A888A43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175045"/>
            <a:ext cx="7473915" cy="36829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C8C62-83A1-F092-2434-911CC8F2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5843" cy="362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0CFD4-4F73-2733-C356-8AB110A3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070" y="-34320"/>
            <a:ext cx="4589929" cy="30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9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CC4E5-1568-3945-948F-553DA7A2A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BC89-9E55-8AC1-C648-6718E8D2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4C27B-6DFB-6412-B531-0D7F78C41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Mordred bad</a:t>
            </a:r>
          </a:p>
        </p:txBody>
      </p:sp>
    </p:spTree>
    <p:extLst>
      <p:ext uri="{BB962C8B-B14F-4D97-AF65-F5344CB8AC3E}">
        <p14:creationId xmlns:p14="http://schemas.microsoft.com/office/powerpoint/2010/main" val="33944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C70B-F69F-088E-5E64-A2EBD23A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0BC0F-3472-9BC5-4ED9-F199E396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097" y="3155576"/>
            <a:ext cx="7513903" cy="37024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DAACBA-79FA-CD94-08AF-FE33A057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10400" cy="3573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8117B-84FF-2757-11A2-E2B0B0E3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58" y="2987"/>
            <a:ext cx="4231341" cy="28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19AF-4F69-2AB5-57B6-613BD6C6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11A56-B6C9-76C1-2787-6B4E22436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7E3BF-4443-7941-0B51-FEE753D4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77" y="2736625"/>
            <a:ext cx="8260723" cy="4121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FBA72-4FBF-0A4A-5BB8-05CBC8794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" y="0"/>
            <a:ext cx="6413239" cy="3195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E5496-29C6-CE0E-52C1-2C373D14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8" y="173708"/>
            <a:ext cx="3547431" cy="23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BD0E9-1B76-4547-5F6F-50CA1395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7A44A-C113-F701-CD5C-DAD22A30B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15" y="78683"/>
            <a:ext cx="3908460" cy="263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6A108-E514-6FCA-197B-48D2D7E6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15" y="3053055"/>
            <a:ext cx="7772400" cy="380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BE500-E368-C7D3-A378-14E7201A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78684"/>
            <a:ext cx="6878001" cy="33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98BC8-2D95-9D43-586A-41846253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2DF03-8D85-E8C5-1147-19BE8B63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91" y="171726"/>
            <a:ext cx="4632739" cy="306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FBA18-9AAF-3272-7E40-A41EC605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028" y="3312091"/>
            <a:ext cx="7236972" cy="354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BE052-F70B-22EC-9621-7FE0CB3F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36971" cy="35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AB35-4A5C-B45F-E052-FC70F55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Prosmith</a:t>
            </a:r>
            <a:r>
              <a:rPr lang="en-US" dirty="0"/>
              <a:t> Datasets individually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4B72B-52B3-8D84-9259-E57F9DFF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C34A-A05A-5D85-3256-6D98723F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9EDF6-2BF4-492C-1570-3CC57357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search of HC ✅</a:t>
            </a:r>
          </a:p>
          <a:p>
            <a:pPr lvl="1"/>
            <a:r>
              <a:rPr lang="en-US" dirty="0"/>
              <a:t>Dream </a:t>
            </a:r>
          </a:p>
          <a:p>
            <a:r>
              <a:rPr lang="en-US" dirty="0"/>
              <a:t>Benchmark my model vs. some literature that tests Mordred to make sure my model is working actually</a:t>
            </a:r>
          </a:p>
          <a:p>
            <a:r>
              <a:rPr lang="en-US" dirty="0"/>
              <a:t>Correlation analysis like in </a:t>
            </a:r>
            <a:r>
              <a:rPr lang="en-US" dirty="0" err="1"/>
              <a:t>haddad</a:t>
            </a:r>
            <a:endParaRPr lang="en-US" dirty="0"/>
          </a:p>
          <a:p>
            <a:r>
              <a:rPr lang="en-US" dirty="0"/>
              <a:t>Check if I do PCA on </a:t>
            </a:r>
            <a:r>
              <a:rPr lang="en-US" dirty="0" err="1"/>
              <a:t>concat</a:t>
            </a:r>
            <a:r>
              <a:rPr lang="en-US" dirty="0"/>
              <a:t> regression\</a:t>
            </a:r>
          </a:p>
          <a:p>
            <a:pPr lvl="1"/>
            <a:r>
              <a:rPr lang="en-US" dirty="0"/>
              <a:t>No but PCA on molecular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31D68A-CCF7-5EA8-7BBC-12B2327A6853}"/>
              </a:ext>
            </a:extLst>
          </p:cNvPr>
          <p:cNvSpPr txBox="1"/>
          <p:nvPr/>
        </p:nvSpPr>
        <p:spPr>
          <a:xfrm>
            <a:off x="1678674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Hallem</a:t>
            </a:r>
            <a:r>
              <a:rPr lang="en-US" dirty="0"/>
              <a:t> Carlson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64EB-3CC4-0A08-0B09-FE87D30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67" y="1131058"/>
            <a:ext cx="2472340" cy="572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B2654-FC6B-9C3C-CBDD-91D7FF75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59" y="900752"/>
            <a:ext cx="2561820" cy="595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6CE42-47D1-D1EB-2493-8EB05ED5A708}"/>
              </a:ext>
            </a:extLst>
          </p:cNvPr>
          <p:cNvSpPr txBox="1"/>
          <p:nvPr/>
        </p:nvSpPr>
        <p:spPr>
          <a:xfrm>
            <a:off x="8309366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F240E-3349-8442-B77C-A2AB3C9C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" y="1082072"/>
            <a:ext cx="3782310" cy="572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8BBE-FE3E-FBAE-661A-FE1449AA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3" y="851766"/>
            <a:ext cx="2299110" cy="5957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ADA8B-352F-E138-EAA2-3C46BEED5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367" y="2093648"/>
            <a:ext cx="2397866" cy="728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CC546-A7C4-9333-F042-899C8E091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35" y="1953756"/>
            <a:ext cx="2162950" cy="7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F8ECE-237C-AE81-F783-9FEE97FDE05D}"/>
              </a:ext>
            </a:extLst>
          </p:cNvPr>
          <p:cNvSpPr txBox="1"/>
          <p:nvPr/>
        </p:nvSpPr>
        <p:spPr>
          <a:xfrm>
            <a:off x="222157" y="171048"/>
            <a:ext cx="12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7643-AF80-C48A-DBC5-81E7DB84C754}"/>
              </a:ext>
            </a:extLst>
          </p:cNvPr>
          <p:cNvSpPr txBox="1"/>
          <p:nvPr/>
        </p:nvSpPr>
        <p:spPr>
          <a:xfrm>
            <a:off x="9826580" y="656823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CF055-880D-54CA-2CA7-2D6798BF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54" y="1185864"/>
            <a:ext cx="2207154" cy="534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32AE1-D776-5570-1EC9-60EE21E2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80" y="1185863"/>
            <a:ext cx="2035164" cy="5344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6D7FA-038B-F1E3-1375-3A6217FA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1" y="656823"/>
            <a:ext cx="2399771" cy="6201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36954-8FB2-05E0-4DAB-CAE6CF99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776" y="1026155"/>
            <a:ext cx="2229238" cy="5831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83368A-F892-B0A1-0DFF-AB9A9D194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753" y="1929537"/>
            <a:ext cx="2051209" cy="755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81C62-F608-B44F-EDCC-8C8C5CE2E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00" y="1574009"/>
            <a:ext cx="2399771" cy="85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DB7A1037-71DA-B40E-6A19-3D3B087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43"/>
            <a:ext cx="7772400" cy="419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BB2B4-D378-0009-5E4C-43409F8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01318"/>
            <a:ext cx="6248400" cy="29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165A1-5512-82BB-271A-80E07199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26" y="3213551"/>
            <a:ext cx="7294174" cy="3644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005845-325E-972D-F1D9-48C20FB4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64471" cy="34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C23150-37A3-BCBF-FC26-2E7EC3DD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20" y="3177915"/>
            <a:ext cx="7117425" cy="354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EB26F-3372-726B-084B-BCC59573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3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ECC92-0069-3208-B418-18A666B5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82" y="252846"/>
            <a:ext cx="11270672" cy="56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2F8A-DC65-DABC-71D8-44B7A38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3A6A-CDAF-6FE4-D0E4-EC896403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2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6B59B-CBFF-472C-9839-FB13AC83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62" y="3276540"/>
            <a:ext cx="6889338" cy="3581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AF38B-ADE3-1FF7-DD21-C2090EBBD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79807" cy="3700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596F2-27B6-4A1D-DA13-68554817A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826" y="0"/>
            <a:ext cx="4202872" cy="28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114534</TotalTime>
  <Words>75</Words>
  <Application>Microsoft Macintosh PowerPoint</Application>
  <PresentationFormat>Widescreen</PresentationFormat>
  <Paragraphs>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Molecule only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PowerPoint Presentation</vt:lpstr>
      <vt:lpstr>PowerPoint Presentation</vt:lpstr>
      <vt:lpstr>Prosmith Datasets individually</vt:lpstr>
      <vt:lpstr>TODO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Mcconachie, Grant</dc:creator>
  <cp:lastModifiedBy>Mcconachie, Grant</cp:lastModifiedBy>
  <cp:revision>45</cp:revision>
  <dcterms:created xsi:type="dcterms:W3CDTF">2025-01-08T16:50:23Z</dcterms:created>
  <dcterms:modified xsi:type="dcterms:W3CDTF">2025-04-07T16:31:11Z</dcterms:modified>
</cp:coreProperties>
</file>